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347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28</Words>
  <Application>Microsoft Office PowerPoint</Application>
  <PresentationFormat>Экран (4:3)</PresentationFormat>
  <Paragraphs>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54</cp:revision>
  <dcterms:created xsi:type="dcterms:W3CDTF">2013-02-17T12:43:02Z</dcterms:created>
  <dcterms:modified xsi:type="dcterms:W3CDTF">2013-12-05T08:53:19Z</dcterms:modified>
</cp:coreProperties>
</file>